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5" r:id="rId4"/>
    <p:sldId id="263" r:id="rId5"/>
    <p:sldId id="257" r:id="rId6"/>
    <p:sldId id="259" r:id="rId7"/>
    <p:sldId id="260" r:id="rId8"/>
    <p:sldId id="261" r:id="rId9"/>
    <p:sldId id="25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4" d="100"/>
          <a:sy n="54" d="100"/>
        </p:scale>
        <p:origin x="1118" y="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9BDDFC-5C1B-4E6D-A2B7-B32E2158D52F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98CBEB8-00A4-424E-BC70-E0B41B144628}">
      <dgm:prSet/>
      <dgm:spPr/>
      <dgm:t>
        <a:bodyPr/>
        <a:lstStyle/>
        <a:p>
          <a:r>
            <a:rPr lang="en-US"/>
            <a:t>Raw Data</a:t>
          </a:r>
        </a:p>
      </dgm:t>
    </dgm:pt>
    <dgm:pt modelId="{8E1FB550-CB71-4275-B20E-93C98A08D14C}" type="parTrans" cxnId="{D75732B3-0877-4194-B50E-415DA911ADE3}">
      <dgm:prSet/>
      <dgm:spPr/>
      <dgm:t>
        <a:bodyPr/>
        <a:lstStyle/>
        <a:p>
          <a:endParaRPr lang="en-US"/>
        </a:p>
      </dgm:t>
    </dgm:pt>
    <dgm:pt modelId="{9EF0D787-EF31-453C-98B1-F12B0D9BF11B}" type="sibTrans" cxnId="{D75732B3-0877-4194-B50E-415DA911ADE3}">
      <dgm:prSet/>
      <dgm:spPr/>
      <dgm:t>
        <a:bodyPr/>
        <a:lstStyle/>
        <a:p>
          <a:endParaRPr lang="en-US"/>
        </a:p>
      </dgm:t>
    </dgm:pt>
    <dgm:pt modelId="{1AB42657-A74B-4654-BE69-70B79FAD8B41}">
      <dgm:prSet/>
      <dgm:spPr/>
      <dgm:t>
        <a:bodyPr/>
        <a:lstStyle/>
        <a:p>
          <a:r>
            <a:rPr lang="en-US"/>
            <a:t>Data Cleaning</a:t>
          </a:r>
        </a:p>
      </dgm:t>
    </dgm:pt>
    <dgm:pt modelId="{4F748A3A-6A14-47D2-ABDC-8727BEF61E71}" type="parTrans" cxnId="{32EF7FC1-C32E-4F1B-A1CC-D258FEEECE0D}">
      <dgm:prSet/>
      <dgm:spPr/>
      <dgm:t>
        <a:bodyPr/>
        <a:lstStyle/>
        <a:p>
          <a:endParaRPr lang="en-US"/>
        </a:p>
      </dgm:t>
    </dgm:pt>
    <dgm:pt modelId="{EDFE71E8-79E5-4429-A622-E82B064AA8B2}" type="sibTrans" cxnId="{32EF7FC1-C32E-4F1B-A1CC-D258FEEECE0D}">
      <dgm:prSet/>
      <dgm:spPr/>
      <dgm:t>
        <a:bodyPr/>
        <a:lstStyle/>
        <a:p>
          <a:endParaRPr lang="en-US"/>
        </a:p>
      </dgm:t>
    </dgm:pt>
    <dgm:pt modelId="{523DBF69-D829-459D-97EB-947AED3EEB35}">
      <dgm:prSet/>
      <dgm:spPr/>
      <dgm:t>
        <a:bodyPr/>
        <a:lstStyle/>
        <a:p>
          <a:r>
            <a:rPr lang="en-US"/>
            <a:t>Handling Nulls</a:t>
          </a:r>
        </a:p>
      </dgm:t>
    </dgm:pt>
    <dgm:pt modelId="{FCA17F84-33BA-42CC-B0A0-7C92D1CA786C}" type="parTrans" cxnId="{6A822025-4D3E-42E8-81BC-07F377C0E84C}">
      <dgm:prSet/>
      <dgm:spPr/>
      <dgm:t>
        <a:bodyPr/>
        <a:lstStyle/>
        <a:p>
          <a:endParaRPr lang="en-US"/>
        </a:p>
      </dgm:t>
    </dgm:pt>
    <dgm:pt modelId="{05711929-2ADE-488A-9261-A95E4D3C1685}" type="sibTrans" cxnId="{6A822025-4D3E-42E8-81BC-07F377C0E84C}">
      <dgm:prSet/>
      <dgm:spPr/>
      <dgm:t>
        <a:bodyPr/>
        <a:lstStyle/>
        <a:p>
          <a:endParaRPr lang="en-US"/>
        </a:p>
      </dgm:t>
    </dgm:pt>
    <dgm:pt modelId="{54CA49C2-129F-40C0-980A-F2342ECEFEDA}">
      <dgm:prSet/>
      <dgm:spPr/>
      <dgm:t>
        <a:bodyPr/>
        <a:lstStyle/>
        <a:p>
          <a:r>
            <a:rPr lang="en-US"/>
            <a:t>Exploratory Data Analysis</a:t>
          </a:r>
        </a:p>
      </dgm:t>
    </dgm:pt>
    <dgm:pt modelId="{62B30490-4B35-4533-BA2C-24D29E594B50}" type="parTrans" cxnId="{4F1CF220-DF12-4F81-B713-153759A96A67}">
      <dgm:prSet/>
      <dgm:spPr/>
      <dgm:t>
        <a:bodyPr/>
        <a:lstStyle/>
        <a:p>
          <a:endParaRPr lang="en-US"/>
        </a:p>
      </dgm:t>
    </dgm:pt>
    <dgm:pt modelId="{D7FCE519-178E-43D0-BFB9-208381F5AE4E}" type="sibTrans" cxnId="{4F1CF220-DF12-4F81-B713-153759A96A67}">
      <dgm:prSet/>
      <dgm:spPr/>
      <dgm:t>
        <a:bodyPr/>
        <a:lstStyle/>
        <a:p>
          <a:endParaRPr lang="en-US"/>
        </a:p>
      </dgm:t>
    </dgm:pt>
    <dgm:pt modelId="{E09E0A6F-190B-4A9F-A0F0-4C28C4544F54}">
      <dgm:prSet/>
      <dgm:spPr/>
      <dgm:t>
        <a:bodyPr/>
        <a:lstStyle/>
        <a:p>
          <a:r>
            <a:rPr lang="en-US"/>
            <a:t>Data Pre-processing</a:t>
          </a:r>
        </a:p>
      </dgm:t>
    </dgm:pt>
    <dgm:pt modelId="{DEB07CD3-54CF-4AD9-B1D5-EDDA9133BD89}" type="parTrans" cxnId="{6DF032BE-8A89-488C-B1D2-00FF6B24A54C}">
      <dgm:prSet/>
      <dgm:spPr/>
      <dgm:t>
        <a:bodyPr/>
        <a:lstStyle/>
        <a:p>
          <a:endParaRPr lang="en-US"/>
        </a:p>
      </dgm:t>
    </dgm:pt>
    <dgm:pt modelId="{123BC298-A4FF-48B4-9594-7D0AB3C8111B}" type="sibTrans" cxnId="{6DF032BE-8A89-488C-B1D2-00FF6B24A54C}">
      <dgm:prSet/>
      <dgm:spPr/>
      <dgm:t>
        <a:bodyPr/>
        <a:lstStyle/>
        <a:p>
          <a:endParaRPr lang="en-US"/>
        </a:p>
      </dgm:t>
    </dgm:pt>
    <dgm:pt modelId="{3B8C4767-647C-4A3E-B6D2-BD43B0F65E6B}">
      <dgm:prSet/>
      <dgm:spPr/>
      <dgm:t>
        <a:bodyPr/>
        <a:lstStyle/>
        <a:p>
          <a:r>
            <a:rPr lang="en-US"/>
            <a:t>Splitting the  Data</a:t>
          </a:r>
        </a:p>
      </dgm:t>
    </dgm:pt>
    <dgm:pt modelId="{82F5CEF5-B652-430E-BEF3-B0A4D6E1A085}" type="parTrans" cxnId="{89E7D473-7F93-4DF8-8F47-5C117C762766}">
      <dgm:prSet/>
      <dgm:spPr/>
      <dgm:t>
        <a:bodyPr/>
        <a:lstStyle/>
        <a:p>
          <a:endParaRPr lang="en-US"/>
        </a:p>
      </dgm:t>
    </dgm:pt>
    <dgm:pt modelId="{0E1CBFCC-7EC5-47CA-B6A8-BB5752D2CB0A}" type="sibTrans" cxnId="{89E7D473-7F93-4DF8-8F47-5C117C762766}">
      <dgm:prSet/>
      <dgm:spPr/>
      <dgm:t>
        <a:bodyPr/>
        <a:lstStyle/>
        <a:p>
          <a:endParaRPr lang="en-US"/>
        </a:p>
      </dgm:t>
    </dgm:pt>
    <dgm:pt modelId="{BFF0154D-835A-49ED-80FA-7D9A347B2434}">
      <dgm:prSet/>
      <dgm:spPr/>
      <dgm:t>
        <a:bodyPr/>
        <a:lstStyle/>
        <a:p>
          <a:r>
            <a:rPr lang="en-US"/>
            <a:t>Training Models to Predict Crime Type [Primary type of Crime]</a:t>
          </a:r>
        </a:p>
      </dgm:t>
    </dgm:pt>
    <dgm:pt modelId="{6FD46251-C4BC-4F87-8474-719ABD9E06B0}" type="parTrans" cxnId="{B015BC64-ACFE-493A-8C2C-94CA3A49C425}">
      <dgm:prSet/>
      <dgm:spPr/>
      <dgm:t>
        <a:bodyPr/>
        <a:lstStyle/>
        <a:p>
          <a:endParaRPr lang="en-US"/>
        </a:p>
      </dgm:t>
    </dgm:pt>
    <dgm:pt modelId="{64E32A25-E6D8-465A-8898-70F3274ABB3F}" type="sibTrans" cxnId="{B015BC64-ACFE-493A-8C2C-94CA3A49C425}">
      <dgm:prSet/>
      <dgm:spPr/>
      <dgm:t>
        <a:bodyPr/>
        <a:lstStyle/>
        <a:p>
          <a:endParaRPr lang="en-US"/>
        </a:p>
      </dgm:t>
    </dgm:pt>
    <dgm:pt modelId="{FD857038-8701-4DF2-A578-476593A6CF4F}">
      <dgm:prSet/>
      <dgm:spPr/>
      <dgm:t>
        <a:bodyPr/>
        <a:lstStyle/>
        <a:p>
          <a:r>
            <a:rPr lang="en-US"/>
            <a:t>Assess the results </a:t>
          </a:r>
        </a:p>
      </dgm:t>
    </dgm:pt>
    <dgm:pt modelId="{E8076524-0C5D-4D87-9376-2B8CF3E0D4D1}" type="parTrans" cxnId="{CE4C37EC-6E0B-4BA2-ABD8-B18110DBEA9A}">
      <dgm:prSet/>
      <dgm:spPr/>
      <dgm:t>
        <a:bodyPr/>
        <a:lstStyle/>
        <a:p>
          <a:endParaRPr lang="en-US"/>
        </a:p>
      </dgm:t>
    </dgm:pt>
    <dgm:pt modelId="{C696CFF3-5670-422A-AC46-8BB6ED33EF94}" type="sibTrans" cxnId="{CE4C37EC-6E0B-4BA2-ABD8-B18110DBEA9A}">
      <dgm:prSet/>
      <dgm:spPr/>
      <dgm:t>
        <a:bodyPr/>
        <a:lstStyle/>
        <a:p>
          <a:endParaRPr lang="en-US"/>
        </a:p>
      </dgm:t>
    </dgm:pt>
    <dgm:pt modelId="{B8DEAB9B-84DE-4980-B122-317B8E9390CD}" type="pres">
      <dgm:prSet presAssocID="{939BDDFC-5C1B-4E6D-A2B7-B32E2158D52F}" presName="Name0" presStyleCnt="0">
        <dgm:presLayoutVars>
          <dgm:dir/>
          <dgm:resizeHandles val="exact"/>
        </dgm:presLayoutVars>
      </dgm:prSet>
      <dgm:spPr/>
    </dgm:pt>
    <dgm:pt modelId="{31ED7DB5-C496-4EEE-81A8-562F96EFA61A}" type="pres">
      <dgm:prSet presAssocID="{C98CBEB8-00A4-424E-BC70-E0B41B144628}" presName="node" presStyleLbl="node1" presStyleIdx="0" presStyleCnt="8">
        <dgm:presLayoutVars>
          <dgm:bulletEnabled val="1"/>
        </dgm:presLayoutVars>
      </dgm:prSet>
      <dgm:spPr/>
    </dgm:pt>
    <dgm:pt modelId="{D9E3180F-B8EE-40AD-B1FA-27F45E47ADE7}" type="pres">
      <dgm:prSet presAssocID="{9EF0D787-EF31-453C-98B1-F12B0D9BF11B}" presName="sibTrans" presStyleLbl="sibTrans1D1" presStyleIdx="0" presStyleCnt="7"/>
      <dgm:spPr/>
    </dgm:pt>
    <dgm:pt modelId="{28BAD972-B880-4338-9296-D2C8426E306D}" type="pres">
      <dgm:prSet presAssocID="{9EF0D787-EF31-453C-98B1-F12B0D9BF11B}" presName="connectorText" presStyleLbl="sibTrans1D1" presStyleIdx="0" presStyleCnt="7"/>
      <dgm:spPr/>
    </dgm:pt>
    <dgm:pt modelId="{F29B8B2F-22B0-41EE-9FFB-CD61A5597087}" type="pres">
      <dgm:prSet presAssocID="{1AB42657-A74B-4654-BE69-70B79FAD8B41}" presName="node" presStyleLbl="node1" presStyleIdx="1" presStyleCnt="8">
        <dgm:presLayoutVars>
          <dgm:bulletEnabled val="1"/>
        </dgm:presLayoutVars>
      </dgm:prSet>
      <dgm:spPr/>
    </dgm:pt>
    <dgm:pt modelId="{0F221EE2-0C42-4EAF-9648-90FCCD998D4B}" type="pres">
      <dgm:prSet presAssocID="{EDFE71E8-79E5-4429-A622-E82B064AA8B2}" presName="sibTrans" presStyleLbl="sibTrans1D1" presStyleIdx="1" presStyleCnt="7"/>
      <dgm:spPr/>
    </dgm:pt>
    <dgm:pt modelId="{4F16FB59-3617-4FE0-987D-EFBCFAB1B9F8}" type="pres">
      <dgm:prSet presAssocID="{EDFE71E8-79E5-4429-A622-E82B064AA8B2}" presName="connectorText" presStyleLbl="sibTrans1D1" presStyleIdx="1" presStyleCnt="7"/>
      <dgm:spPr/>
    </dgm:pt>
    <dgm:pt modelId="{7F6C336B-DD6D-4B27-AE4B-8D74A04CCD21}" type="pres">
      <dgm:prSet presAssocID="{523DBF69-D829-459D-97EB-947AED3EEB35}" presName="node" presStyleLbl="node1" presStyleIdx="2" presStyleCnt="8">
        <dgm:presLayoutVars>
          <dgm:bulletEnabled val="1"/>
        </dgm:presLayoutVars>
      </dgm:prSet>
      <dgm:spPr/>
    </dgm:pt>
    <dgm:pt modelId="{0738F59A-83C3-4BAA-8A53-CF562E60BCCB}" type="pres">
      <dgm:prSet presAssocID="{05711929-2ADE-488A-9261-A95E4D3C1685}" presName="sibTrans" presStyleLbl="sibTrans1D1" presStyleIdx="2" presStyleCnt="7"/>
      <dgm:spPr/>
    </dgm:pt>
    <dgm:pt modelId="{75E89FD1-FE49-43F9-ACAB-263FB0690A1F}" type="pres">
      <dgm:prSet presAssocID="{05711929-2ADE-488A-9261-A95E4D3C1685}" presName="connectorText" presStyleLbl="sibTrans1D1" presStyleIdx="2" presStyleCnt="7"/>
      <dgm:spPr/>
    </dgm:pt>
    <dgm:pt modelId="{465EEB35-1EAF-4CE7-B52D-4A77C90226E4}" type="pres">
      <dgm:prSet presAssocID="{54CA49C2-129F-40C0-980A-F2342ECEFEDA}" presName="node" presStyleLbl="node1" presStyleIdx="3" presStyleCnt="8">
        <dgm:presLayoutVars>
          <dgm:bulletEnabled val="1"/>
        </dgm:presLayoutVars>
      </dgm:prSet>
      <dgm:spPr/>
    </dgm:pt>
    <dgm:pt modelId="{199231D7-2C00-480C-A674-8C22EF024385}" type="pres">
      <dgm:prSet presAssocID="{D7FCE519-178E-43D0-BFB9-208381F5AE4E}" presName="sibTrans" presStyleLbl="sibTrans1D1" presStyleIdx="3" presStyleCnt="7"/>
      <dgm:spPr/>
    </dgm:pt>
    <dgm:pt modelId="{1B95BE45-80E2-4266-BFEC-302696E53C43}" type="pres">
      <dgm:prSet presAssocID="{D7FCE519-178E-43D0-BFB9-208381F5AE4E}" presName="connectorText" presStyleLbl="sibTrans1D1" presStyleIdx="3" presStyleCnt="7"/>
      <dgm:spPr/>
    </dgm:pt>
    <dgm:pt modelId="{2D277634-450A-4309-87C5-6D918A9C89A4}" type="pres">
      <dgm:prSet presAssocID="{E09E0A6F-190B-4A9F-A0F0-4C28C4544F54}" presName="node" presStyleLbl="node1" presStyleIdx="4" presStyleCnt="8">
        <dgm:presLayoutVars>
          <dgm:bulletEnabled val="1"/>
        </dgm:presLayoutVars>
      </dgm:prSet>
      <dgm:spPr/>
    </dgm:pt>
    <dgm:pt modelId="{C63788EB-C5EC-4034-92CE-8E2C89E154F8}" type="pres">
      <dgm:prSet presAssocID="{123BC298-A4FF-48B4-9594-7D0AB3C8111B}" presName="sibTrans" presStyleLbl="sibTrans1D1" presStyleIdx="4" presStyleCnt="7"/>
      <dgm:spPr/>
    </dgm:pt>
    <dgm:pt modelId="{1679276D-6D1E-4633-9F35-62ECEEA82C2D}" type="pres">
      <dgm:prSet presAssocID="{123BC298-A4FF-48B4-9594-7D0AB3C8111B}" presName="connectorText" presStyleLbl="sibTrans1D1" presStyleIdx="4" presStyleCnt="7"/>
      <dgm:spPr/>
    </dgm:pt>
    <dgm:pt modelId="{0DD1A7F4-877F-4B55-B6BD-B177068A8532}" type="pres">
      <dgm:prSet presAssocID="{3B8C4767-647C-4A3E-B6D2-BD43B0F65E6B}" presName="node" presStyleLbl="node1" presStyleIdx="5" presStyleCnt="8">
        <dgm:presLayoutVars>
          <dgm:bulletEnabled val="1"/>
        </dgm:presLayoutVars>
      </dgm:prSet>
      <dgm:spPr/>
    </dgm:pt>
    <dgm:pt modelId="{4E40D15A-F352-44B0-98BE-4BBD278573DA}" type="pres">
      <dgm:prSet presAssocID="{0E1CBFCC-7EC5-47CA-B6A8-BB5752D2CB0A}" presName="sibTrans" presStyleLbl="sibTrans1D1" presStyleIdx="5" presStyleCnt="7"/>
      <dgm:spPr/>
    </dgm:pt>
    <dgm:pt modelId="{AB2A738C-ADE5-4730-9B17-D27BF4559AAA}" type="pres">
      <dgm:prSet presAssocID="{0E1CBFCC-7EC5-47CA-B6A8-BB5752D2CB0A}" presName="connectorText" presStyleLbl="sibTrans1D1" presStyleIdx="5" presStyleCnt="7"/>
      <dgm:spPr/>
    </dgm:pt>
    <dgm:pt modelId="{21A3FEEE-639D-4D2B-B8B4-7086F2F370C9}" type="pres">
      <dgm:prSet presAssocID="{BFF0154D-835A-49ED-80FA-7D9A347B2434}" presName="node" presStyleLbl="node1" presStyleIdx="6" presStyleCnt="8">
        <dgm:presLayoutVars>
          <dgm:bulletEnabled val="1"/>
        </dgm:presLayoutVars>
      </dgm:prSet>
      <dgm:spPr/>
    </dgm:pt>
    <dgm:pt modelId="{CF5FBE07-F20D-4FE5-836D-B16C9D40EDC3}" type="pres">
      <dgm:prSet presAssocID="{64E32A25-E6D8-465A-8898-70F3274ABB3F}" presName="sibTrans" presStyleLbl="sibTrans1D1" presStyleIdx="6" presStyleCnt="7"/>
      <dgm:spPr/>
    </dgm:pt>
    <dgm:pt modelId="{528441D8-3040-4C92-AD37-D06B8D47D8BC}" type="pres">
      <dgm:prSet presAssocID="{64E32A25-E6D8-465A-8898-70F3274ABB3F}" presName="connectorText" presStyleLbl="sibTrans1D1" presStyleIdx="6" presStyleCnt="7"/>
      <dgm:spPr/>
    </dgm:pt>
    <dgm:pt modelId="{8E043F51-3742-4269-B0AB-9090E70D1D92}" type="pres">
      <dgm:prSet presAssocID="{FD857038-8701-4DF2-A578-476593A6CF4F}" presName="node" presStyleLbl="node1" presStyleIdx="7" presStyleCnt="8">
        <dgm:presLayoutVars>
          <dgm:bulletEnabled val="1"/>
        </dgm:presLayoutVars>
      </dgm:prSet>
      <dgm:spPr/>
    </dgm:pt>
  </dgm:ptLst>
  <dgm:cxnLst>
    <dgm:cxn modelId="{0370CC03-7D27-4C6A-A9B1-D3A4CD4C8C0E}" type="presOf" srcId="{523DBF69-D829-459D-97EB-947AED3EEB35}" destId="{7F6C336B-DD6D-4B27-AE4B-8D74A04CCD21}" srcOrd="0" destOrd="0" presId="urn:microsoft.com/office/officeart/2016/7/layout/RepeatingBendingProcessNew"/>
    <dgm:cxn modelId="{F744E80A-40A8-41C5-8D1B-036CF4F44A14}" type="presOf" srcId="{123BC298-A4FF-48B4-9594-7D0AB3C8111B}" destId="{1679276D-6D1E-4633-9F35-62ECEEA82C2D}" srcOrd="1" destOrd="0" presId="urn:microsoft.com/office/officeart/2016/7/layout/RepeatingBendingProcessNew"/>
    <dgm:cxn modelId="{50308F12-7712-47FA-8648-40AA8CF80CB6}" type="presOf" srcId="{C98CBEB8-00A4-424E-BC70-E0B41B144628}" destId="{31ED7DB5-C496-4EEE-81A8-562F96EFA61A}" srcOrd="0" destOrd="0" presId="urn:microsoft.com/office/officeart/2016/7/layout/RepeatingBendingProcessNew"/>
    <dgm:cxn modelId="{14428218-1C7B-4124-B0BA-482EC6F6ADD2}" type="presOf" srcId="{BFF0154D-835A-49ED-80FA-7D9A347B2434}" destId="{21A3FEEE-639D-4D2B-B8B4-7086F2F370C9}" srcOrd="0" destOrd="0" presId="urn:microsoft.com/office/officeart/2016/7/layout/RepeatingBendingProcessNew"/>
    <dgm:cxn modelId="{8946AF20-BFDA-485C-B2B7-F1E421BB8718}" type="presOf" srcId="{05711929-2ADE-488A-9261-A95E4D3C1685}" destId="{75E89FD1-FE49-43F9-ACAB-263FB0690A1F}" srcOrd="1" destOrd="0" presId="urn:microsoft.com/office/officeart/2016/7/layout/RepeatingBendingProcessNew"/>
    <dgm:cxn modelId="{4F1CF220-DF12-4F81-B713-153759A96A67}" srcId="{939BDDFC-5C1B-4E6D-A2B7-B32E2158D52F}" destId="{54CA49C2-129F-40C0-980A-F2342ECEFEDA}" srcOrd="3" destOrd="0" parTransId="{62B30490-4B35-4533-BA2C-24D29E594B50}" sibTransId="{D7FCE519-178E-43D0-BFB9-208381F5AE4E}"/>
    <dgm:cxn modelId="{6A822025-4D3E-42E8-81BC-07F377C0E84C}" srcId="{939BDDFC-5C1B-4E6D-A2B7-B32E2158D52F}" destId="{523DBF69-D829-459D-97EB-947AED3EEB35}" srcOrd="2" destOrd="0" parTransId="{FCA17F84-33BA-42CC-B0A0-7C92D1CA786C}" sibTransId="{05711929-2ADE-488A-9261-A95E4D3C1685}"/>
    <dgm:cxn modelId="{5321F529-B793-49AA-AD89-1383C85F2579}" type="presOf" srcId="{EDFE71E8-79E5-4429-A622-E82B064AA8B2}" destId="{0F221EE2-0C42-4EAF-9648-90FCCD998D4B}" srcOrd="0" destOrd="0" presId="urn:microsoft.com/office/officeart/2016/7/layout/RepeatingBendingProcessNew"/>
    <dgm:cxn modelId="{1FA11C2A-77E1-4B0E-9EB1-BF07C4A801C0}" type="presOf" srcId="{939BDDFC-5C1B-4E6D-A2B7-B32E2158D52F}" destId="{B8DEAB9B-84DE-4980-B122-317B8E9390CD}" srcOrd="0" destOrd="0" presId="urn:microsoft.com/office/officeart/2016/7/layout/RepeatingBendingProcessNew"/>
    <dgm:cxn modelId="{6DCD623B-ABCE-4BD0-A8D3-9C00609ECA9D}" type="presOf" srcId="{D7FCE519-178E-43D0-BFB9-208381F5AE4E}" destId="{199231D7-2C00-480C-A674-8C22EF024385}" srcOrd="0" destOrd="0" presId="urn:microsoft.com/office/officeart/2016/7/layout/RepeatingBendingProcessNew"/>
    <dgm:cxn modelId="{C3582F3F-A80A-4EA3-975F-8D8FDD643F3F}" type="presOf" srcId="{FD857038-8701-4DF2-A578-476593A6CF4F}" destId="{8E043F51-3742-4269-B0AB-9090E70D1D92}" srcOrd="0" destOrd="0" presId="urn:microsoft.com/office/officeart/2016/7/layout/RepeatingBendingProcessNew"/>
    <dgm:cxn modelId="{FBD65C40-60D9-49EB-B317-DE8FEC5657C9}" type="presOf" srcId="{9EF0D787-EF31-453C-98B1-F12B0D9BF11B}" destId="{D9E3180F-B8EE-40AD-B1FA-27F45E47ADE7}" srcOrd="0" destOrd="0" presId="urn:microsoft.com/office/officeart/2016/7/layout/RepeatingBendingProcessNew"/>
    <dgm:cxn modelId="{30C8D65D-B549-485E-A168-72BCA30B00D8}" type="presOf" srcId="{64E32A25-E6D8-465A-8898-70F3274ABB3F}" destId="{CF5FBE07-F20D-4FE5-836D-B16C9D40EDC3}" srcOrd="0" destOrd="0" presId="urn:microsoft.com/office/officeart/2016/7/layout/RepeatingBendingProcessNew"/>
    <dgm:cxn modelId="{C587D343-6BCA-40A6-9BBF-774A337942BC}" type="presOf" srcId="{E09E0A6F-190B-4A9F-A0F0-4C28C4544F54}" destId="{2D277634-450A-4309-87C5-6D918A9C89A4}" srcOrd="0" destOrd="0" presId="urn:microsoft.com/office/officeart/2016/7/layout/RepeatingBendingProcessNew"/>
    <dgm:cxn modelId="{B015BC64-ACFE-493A-8C2C-94CA3A49C425}" srcId="{939BDDFC-5C1B-4E6D-A2B7-B32E2158D52F}" destId="{BFF0154D-835A-49ED-80FA-7D9A347B2434}" srcOrd="6" destOrd="0" parTransId="{6FD46251-C4BC-4F87-8474-719ABD9E06B0}" sibTransId="{64E32A25-E6D8-465A-8898-70F3274ABB3F}"/>
    <dgm:cxn modelId="{7A0B0473-D095-484F-A238-2248C7592A7A}" type="presOf" srcId="{9EF0D787-EF31-453C-98B1-F12B0D9BF11B}" destId="{28BAD972-B880-4338-9296-D2C8426E306D}" srcOrd="1" destOrd="0" presId="urn:microsoft.com/office/officeart/2016/7/layout/RepeatingBendingProcessNew"/>
    <dgm:cxn modelId="{89E7D473-7F93-4DF8-8F47-5C117C762766}" srcId="{939BDDFC-5C1B-4E6D-A2B7-B32E2158D52F}" destId="{3B8C4767-647C-4A3E-B6D2-BD43B0F65E6B}" srcOrd="5" destOrd="0" parTransId="{82F5CEF5-B652-430E-BEF3-B0A4D6E1A085}" sibTransId="{0E1CBFCC-7EC5-47CA-B6A8-BB5752D2CB0A}"/>
    <dgm:cxn modelId="{D2766A80-BED9-4BC6-A785-95E35DAD6218}" type="presOf" srcId="{D7FCE519-178E-43D0-BFB9-208381F5AE4E}" destId="{1B95BE45-80E2-4266-BFEC-302696E53C43}" srcOrd="1" destOrd="0" presId="urn:microsoft.com/office/officeart/2016/7/layout/RepeatingBendingProcessNew"/>
    <dgm:cxn modelId="{455E668B-6A7F-4CEB-AC9D-5EFB7C16ACC2}" type="presOf" srcId="{0E1CBFCC-7EC5-47CA-B6A8-BB5752D2CB0A}" destId="{4E40D15A-F352-44B0-98BE-4BBD278573DA}" srcOrd="0" destOrd="0" presId="urn:microsoft.com/office/officeart/2016/7/layout/RepeatingBendingProcessNew"/>
    <dgm:cxn modelId="{AEBF8C9D-39A8-40A8-AC17-9E417D3F6973}" type="presOf" srcId="{3B8C4767-647C-4A3E-B6D2-BD43B0F65E6B}" destId="{0DD1A7F4-877F-4B55-B6BD-B177068A8532}" srcOrd="0" destOrd="0" presId="urn:microsoft.com/office/officeart/2016/7/layout/RepeatingBendingProcessNew"/>
    <dgm:cxn modelId="{DEFCD3A7-BA90-4CB6-9201-B14EFF871B24}" type="presOf" srcId="{64E32A25-E6D8-465A-8898-70F3274ABB3F}" destId="{528441D8-3040-4C92-AD37-D06B8D47D8BC}" srcOrd="1" destOrd="0" presId="urn:microsoft.com/office/officeart/2016/7/layout/RepeatingBendingProcessNew"/>
    <dgm:cxn modelId="{137A25B2-7588-4154-8111-6440296942B5}" type="presOf" srcId="{54CA49C2-129F-40C0-980A-F2342ECEFEDA}" destId="{465EEB35-1EAF-4CE7-B52D-4A77C90226E4}" srcOrd="0" destOrd="0" presId="urn:microsoft.com/office/officeart/2016/7/layout/RepeatingBendingProcessNew"/>
    <dgm:cxn modelId="{D75732B3-0877-4194-B50E-415DA911ADE3}" srcId="{939BDDFC-5C1B-4E6D-A2B7-B32E2158D52F}" destId="{C98CBEB8-00A4-424E-BC70-E0B41B144628}" srcOrd="0" destOrd="0" parTransId="{8E1FB550-CB71-4275-B20E-93C98A08D14C}" sibTransId="{9EF0D787-EF31-453C-98B1-F12B0D9BF11B}"/>
    <dgm:cxn modelId="{28223BB7-AEEF-47AD-AD4A-561103A78A12}" type="presOf" srcId="{0E1CBFCC-7EC5-47CA-B6A8-BB5752D2CB0A}" destId="{AB2A738C-ADE5-4730-9B17-D27BF4559AAA}" srcOrd="1" destOrd="0" presId="urn:microsoft.com/office/officeart/2016/7/layout/RepeatingBendingProcessNew"/>
    <dgm:cxn modelId="{6DF032BE-8A89-488C-B1D2-00FF6B24A54C}" srcId="{939BDDFC-5C1B-4E6D-A2B7-B32E2158D52F}" destId="{E09E0A6F-190B-4A9F-A0F0-4C28C4544F54}" srcOrd="4" destOrd="0" parTransId="{DEB07CD3-54CF-4AD9-B1D5-EDDA9133BD89}" sibTransId="{123BC298-A4FF-48B4-9594-7D0AB3C8111B}"/>
    <dgm:cxn modelId="{32EF7FC1-C32E-4F1B-A1CC-D258FEEECE0D}" srcId="{939BDDFC-5C1B-4E6D-A2B7-B32E2158D52F}" destId="{1AB42657-A74B-4654-BE69-70B79FAD8B41}" srcOrd="1" destOrd="0" parTransId="{4F748A3A-6A14-47D2-ABDC-8727BEF61E71}" sibTransId="{EDFE71E8-79E5-4429-A622-E82B064AA8B2}"/>
    <dgm:cxn modelId="{6F2C50C6-8307-4843-9CA3-4F5992779B45}" type="presOf" srcId="{1AB42657-A74B-4654-BE69-70B79FAD8B41}" destId="{F29B8B2F-22B0-41EE-9FFB-CD61A5597087}" srcOrd="0" destOrd="0" presId="urn:microsoft.com/office/officeart/2016/7/layout/RepeatingBendingProcessNew"/>
    <dgm:cxn modelId="{FA203AE2-CE3F-45EC-BF2E-186FC29B8E80}" type="presOf" srcId="{123BC298-A4FF-48B4-9594-7D0AB3C8111B}" destId="{C63788EB-C5EC-4034-92CE-8E2C89E154F8}" srcOrd="0" destOrd="0" presId="urn:microsoft.com/office/officeart/2016/7/layout/RepeatingBendingProcessNew"/>
    <dgm:cxn modelId="{CE4C37EC-6E0B-4BA2-ABD8-B18110DBEA9A}" srcId="{939BDDFC-5C1B-4E6D-A2B7-B32E2158D52F}" destId="{FD857038-8701-4DF2-A578-476593A6CF4F}" srcOrd="7" destOrd="0" parTransId="{E8076524-0C5D-4D87-9376-2B8CF3E0D4D1}" sibTransId="{C696CFF3-5670-422A-AC46-8BB6ED33EF94}"/>
    <dgm:cxn modelId="{BBFC14F6-F7B1-4C2E-B001-5EA2DAE19D57}" type="presOf" srcId="{EDFE71E8-79E5-4429-A622-E82B064AA8B2}" destId="{4F16FB59-3617-4FE0-987D-EFBCFAB1B9F8}" srcOrd="1" destOrd="0" presId="urn:microsoft.com/office/officeart/2016/7/layout/RepeatingBendingProcessNew"/>
    <dgm:cxn modelId="{B067FAFC-F688-444B-86D4-EC2A17CAF904}" type="presOf" srcId="{05711929-2ADE-488A-9261-A95E4D3C1685}" destId="{0738F59A-83C3-4BAA-8A53-CF562E60BCCB}" srcOrd="0" destOrd="0" presId="urn:microsoft.com/office/officeart/2016/7/layout/RepeatingBendingProcessNew"/>
    <dgm:cxn modelId="{20883210-3568-4D5E-9F9F-5CF7F3914815}" type="presParOf" srcId="{B8DEAB9B-84DE-4980-B122-317B8E9390CD}" destId="{31ED7DB5-C496-4EEE-81A8-562F96EFA61A}" srcOrd="0" destOrd="0" presId="urn:microsoft.com/office/officeart/2016/7/layout/RepeatingBendingProcessNew"/>
    <dgm:cxn modelId="{1F791157-E2FB-43B3-80BE-9F3190C9F0AA}" type="presParOf" srcId="{B8DEAB9B-84DE-4980-B122-317B8E9390CD}" destId="{D9E3180F-B8EE-40AD-B1FA-27F45E47ADE7}" srcOrd="1" destOrd="0" presId="urn:microsoft.com/office/officeart/2016/7/layout/RepeatingBendingProcessNew"/>
    <dgm:cxn modelId="{35C09F1C-AED8-465C-B7B7-0B7601E96272}" type="presParOf" srcId="{D9E3180F-B8EE-40AD-B1FA-27F45E47ADE7}" destId="{28BAD972-B880-4338-9296-D2C8426E306D}" srcOrd="0" destOrd="0" presId="urn:microsoft.com/office/officeart/2016/7/layout/RepeatingBendingProcessNew"/>
    <dgm:cxn modelId="{2FEEF68A-8F61-4E3E-80D3-271B04BB5939}" type="presParOf" srcId="{B8DEAB9B-84DE-4980-B122-317B8E9390CD}" destId="{F29B8B2F-22B0-41EE-9FFB-CD61A5597087}" srcOrd="2" destOrd="0" presId="urn:microsoft.com/office/officeart/2016/7/layout/RepeatingBendingProcessNew"/>
    <dgm:cxn modelId="{7F5C6D3F-FED0-4540-ADC0-E032351D5D21}" type="presParOf" srcId="{B8DEAB9B-84DE-4980-B122-317B8E9390CD}" destId="{0F221EE2-0C42-4EAF-9648-90FCCD998D4B}" srcOrd="3" destOrd="0" presId="urn:microsoft.com/office/officeart/2016/7/layout/RepeatingBendingProcessNew"/>
    <dgm:cxn modelId="{939D0D2B-BEDA-4B63-9C82-8FB34C7A580A}" type="presParOf" srcId="{0F221EE2-0C42-4EAF-9648-90FCCD998D4B}" destId="{4F16FB59-3617-4FE0-987D-EFBCFAB1B9F8}" srcOrd="0" destOrd="0" presId="urn:microsoft.com/office/officeart/2016/7/layout/RepeatingBendingProcessNew"/>
    <dgm:cxn modelId="{435E4311-07A0-410F-9AE9-7447198B3377}" type="presParOf" srcId="{B8DEAB9B-84DE-4980-B122-317B8E9390CD}" destId="{7F6C336B-DD6D-4B27-AE4B-8D74A04CCD21}" srcOrd="4" destOrd="0" presId="urn:microsoft.com/office/officeart/2016/7/layout/RepeatingBendingProcessNew"/>
    <dgm:cxn modelId="{7AA9DD0E-EF8E-429C-B765-F2169AC4FE9D}" type="presParOf" srcId="{B8DEAB9B-84DE-4980-B122-317B8E9390CD}" destId="{0738F59A-83C3-4BAA-8A53-CF562E60BCCB}" srcOrd="5" destOrd="0" presId="urn:microsoft.com/office/officeart/2016/7/layout/RepeatingBendingProcessNew"/>
    <dgm:cxn modelId="{97C68986-194A-4CD9-9E88-CFDBFBED095A}" type="presParOf" srcId="{0738F59A-83C3-4BAA-8A53-CF562E60BCCB}" destId="{75E89FD1-FE49-43F9-ACAB-263FB0690A1F}" srcOrd="0" destOrd="0" presId="urn:microsoft.com/office/officeart/2016/7/layout/RepeatingBendingProcessNew"/>
    <dgm:cxn modelId="{8CACE249-A678-4CF8-BBC4-0D6683F09168}" type="presParOf" srcId="{B8DEAB9B-84DE-4980-B122-317B8E9390CD}" destId="{465EEB35-1EAF-4CE7-B52D-4A77C90226E4}" srcOrd="6" destOrd="0" presId="urn:microsoft.com/office/officeart/2016/7/layout/RepeatingBendingProcessNew"/>
    <dgm:cxn modelId="{22BF8D9C-F20B-4677-83A6-02252431E7BD}" type="presParOf" srcId="{B8DEAB9B-84DE-4980-B122-317B8E9390CD}" destId="{199231D7-2C00-480C-A674-8C22EF024385}" srcOrd="7" destOrd="0" presId="urn:microsoft.com/office/officeart/2016/7/layout/RepeatingBendingProcessNew"/>
    <dgm:cxn modelId="{A926BFD0-1281-4715-8B67-032B9308E76C}" type="presParOf" srcId="{199231D7-2C00-480C-A674-8C22EF024385}" destId="{1B95BE45-80E2-4266-BFEC-302696E53C43}" srcOrd="0" destOrd="0" presId="urn:microsoft.com/office/officeart/2016/7/layout/RepeatingBendingProcessNew"/>
    <dgm:cxn modelId="{059EC610-7D3C-4389-84D4-047C32B78D5E}" type="presParOf" srcId="{B8DEAB9B-84DE-4980-B122-317B8E9390CD}" destId="{2D277634-450A-4309-87C5-6D918A9C89A4}" srcOrd="8" destOrd="0" presId="urn:microsoft.com/office/officeart/2016/7/layout/RepeatingBendingProcessNew"/>
    <dgm:cxn modelId="{D54885DB-46E5-4761-AF6F-EC5C85CF1C2C}" type="presParOf" srcId="{B8DEAB9B-84DE-4980-B122-317B8E9390CD}" destId="{C63788EB-C5EC-4034-92CE-8E2C89E154F8}" srcOrd="9" destOrd="0" presId="urn:microsoft.com/office/officeart/2016/7/layout/RepeatingBendingProcessNew"/>
    <dgm:cxn modelId="{DD575BE4-9496-4F41-B4E3-BE13BE108B3F}" type="presParOf" srcId="{C63788EB-C5EC-4034-92CE-8E2C89E154F8}" destId="{1679276D-6D1E-4633-9F35-62ECEEA82C2D}" srcOrd="0" destOrd="0" presId="urn:microsoft.com/office/officeart/2016/7/layout/RepeatingBendingProcessNew"/>
    <dgm:cxn modelId="{CB4C1821-C6B4-4061-BF7C-5EF9A78934AE}" type="presParOf" srcId="{B8DEAB9B-84DE-4980-B122-317B8E9390CD}" destId="{0DD1A7F4-877F-4B55-B6BD-B177068A8532}" srcOrd="10" destOrd="0" presId="urn:microsoft.com/office/officeart/2016/7/layout/RepeatingBendingProcessNew"/>
    <dgm:cxn modelId="{B7D8B437-E44E-44BA-81D3-5FCB2EED8722}" type="presParOf" srcId="{B8DEAB9B-84DE-4980-B122-317B8E9390CD}" destId="{4E40D15A-F352-44B0-98BE-4BBD278573DA}" srcOrd="11" destOrd="0" presId="urn:microsoft.com/office/officeart/2016/7/layout/RepeatingBendingProcessNew"/>
    <dgm:cxn modelId="{A62CE74E-7D25-4F4D-BC70-51DAB05B829A}" type="presParOf" srcId="{4E40D15A-F352-44B0-98BE-4BBD278573DA}" destId="{AB2A738C-ADE5-4730-9B17-D27BF4559AAA}" srcOrd="0" destOrd="0" presId="urn:microsoft.com/office/officeart/2016/7/layout/RepeatingBendingProcessNew"/>
    <dgm:cxn modelId="{010C7F73-3948-4FB2-86CB-54889EA4B983}" type="presParOf" srcId="{B8DEAB9B-84DE-4980-B122-317B8E9390CD}" destId="{21A3FEEE-639D-4D2B-B8B4-7086F2F370C9}" srcOrd="12" destOrd="0" presId="urn:microsoft.com/office/officeart/2016/7/layout/RepeatingBendingProcessNew"/>
    <dgm:cxn modelId="{CB7BAB59-12C2-4FD5-A480-8D2183174F3A}" type="presParOf" srcId="{B8DEAB9B-84DE-4980-B122-317B8E9390CD}" destId="{CF5FBE07-F20D-4FE5-836D-B16C9D40EDC3}" srcOrd="13" destOrd="0" presId="urn:microsoft.com/office/officeart/2016/7/layout/RepeatingBendingProcessNew"/>
    <dgm:cxn modelId="{61E70C66-7336-464F-98AB-17CDFA6FC520}" type="presParOf" srcId="{CF5FBE07-F20D-4FE5-836D-B16C9D40EDC3}" destId="{528441D8-3040-4C92-AD37-D06B8D47D8BC}" srcOrd="0" destOrd="0" presId="urn:microsoft.com/office/officeart/2016/7/layout/RepeatingBendingProcessNew"/>
    <dgm:cxn modelId="{D56F2C44-68DB-4B45-9C1F-B87DFF5405AF}" type="presParOf" srcId="{B8DEAB9B-84DE-4980-B122-317B8E9390CD}" destId="{8E043F51-3742-4269-B0AB-9090E70D1D92}" srcOrd="1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E3180F-B8EE-40AD-B1FA-27F45E47ADE7}">
      <dsp:nvSpPr>
        <dsp:cNvPr id="0" name=""/>
        <dsp:cNvSpPr/>
      </dsp:nvSpPr>
      <dsp:spPr>
        <a:xfrm>
          <a:off x="2151972" y="1077608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71752" y="1120854"/>
        <a:ext cx="24745" cy="4949"/>
      </dsp:txXfrm>
    </dsp:sp>
    <dsp:sp modelId="{31ED7DB5-C496-4EEE-81A8-562F96EFA61A}">
      <dsp:nvSpPr>
        <dsp:cNvPr id="0" name=""/>
        <dsp:cNvSpPr/>
      </dsp:nvSpPr>
      <dsp:spPr>
        <a:xfrm>
          <a:off x="2008" y="477799"/>
          <a:ext cx="2151763" cy="12910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Raw Data</a:t>
          </a:r>
        </a:p>
      </dsp:txBody>
      <dsp:txXfrm>
        <a:off x="2008" y="477799"/>
        <a:ext cx="2151763" cy="1291058"/>
      </dsp:txXfrm>
    </dsp:sp>
    <dsp:sp modelId="{0F221EE2-0C42-4EAF-9648-90FCCD998D4B}">
      <dsp:nvSpPr>
        <dsp:cNvPr id="0" name=""/>
        <dsp:cNvSpPr/>
      </dsp:nvSpPr>
      <dsp:spPr>
        <a:xfrm>
          <a:off x="4798641" y="1077608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-1126424"/>
              <a:satOff val="-2903"/>
              <a:lumOff val="-196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18421" y="1120854"/>
        <a:ext cx="24745" cy="4949"/>
      </dsp:txXfrm>
    </dsp:sp>
    <dsp:sp modelId="{F29B8B2F-22B0-41EE-9FFB-CD61A5597087}">
      <dsp:nvSpPr>
        <dsp:cNvPr id="0" name=""/>
        <dsp:cNvSpPr/>
      </dsp:nvSpPr>
      <dsp:spPr>
        <a:xfrm>
          <a:off x="2648678" y="477799"/>
          <a:ext cx="2151763" cy="1291058"/>
        </a:xfrm>
        <a:prstGeom prst="rect">
          <a:avLst/>
        </a:prstGeom>
        <a:solidFill>
          <a:schemeClr val="accent5">
            <a:hueOff val="-965506"/>
            <a:satOff val="-2488"/>
            <a:lumOff val="-16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Cleaning</a:t>
          </a:r>
        </a:p>
      </dsp:txBody>
      <dsp:txXfrm>
        <a:off x="2648678" y="477799"/>
        <a:ext cx="2151763" cy="1291058"/>
      </dsp:txXfrm>
    </dsp:sp>
    <dsp:sp modelId="{0738F59A-83C3-4BAA-8A53-CF562E60BCCB}">
      <dsp:nvSpPr>
        <dsp:cNvPr id="0" name=""/>
        <dsp:cNvSpPr/>
      </dsp:nvSpPr>
      <dsp:spPr>
        <a:xfrm>
          <a:off x="7445310" y="1077608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665091" y="1120854"/>
        <a:ext cx="24745" cy="4949"/>
      </dsp:txXfrm>
    </dsp:sp>
    <dsp:sp modelId="{7F6C336B-DD6D-4B27-AE4B-8D74A04CCD21}">
      <dsp:nvSpPr>
        <dsp:cNvPr id="0" name=""/>
        <dsp:cNvSpPr/>
      </dsp:nvSpPr>
      <dsp:spPr>
        <a:xfrm>
          <a:off x="5295347" y="477799"/>
          <a:ext cx="2151763" cy="1291058"/>
        </a:xfrm>
        <a:prstGeom prst="rect">
          <a:avLst/>
        </a:prstGeom>
        <a:solidFill>
          <a:schemeClr val="accent5">
            <a:hueOff val="-1931012"/>
            <a:satOff val="-4977"/>
            <a:lumOff val="-33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Handling Nulls</a:t>
          </a:r>
        </a:p>
      </dsp:txBody>
      <dsp:txXfrm>
        <a:off x="5295347" y="477799"/>
        <a:ext cx="2151763" cy="1291058"/>
      </dsp:txXfrm>
    </dsp:sp>
    <dsp:sp modelId="{199231D7-2C00-480C-A674-8C22EF024385}">
      <dsp:nvSpPr>
        <dsp:cNvPr id="0" name=""/>
        <dsp:cNvSpPr/>
      </dsp:nvSpPr>
      <dsp:spPr>
        <a:xfrm>
          <a:off x="1077890" y="1767057"/>
          <a:ext cx="7940007" cy="464305"/>
        </a:xfrm>
        <a:custGeom>
          <a:avLst/>
          <a:gdLst/>
          <a:ahLst/>
          <a:cxnLst/>
          <a:rect l="0" t="0" r="0" b="0"/>
          <a:pathLst>
            <a:path>
              <a:moveTo>
                <a:pt x="7940007" y="0"/>
              </a:moveTo>
              <a:lnTo>
                <a:pt x="7940007" y="249252"/>
              </a:lnTo>
              <a:lnTo>
                <a:pt x="0" y="249252"/>
              </a:lnTo>
              <a:lnTo>
                <a:pt x="0" y="464305"/>
              </a:lnTo>
            </a:path>
          </a:pathLst>
        </a:custGeom>
        <a:noFill/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849009" y="1996735"/>
        <a:ext cx="397770" cy="4949"/>
      </dsp:txXfrm>
    </dsp:sp>
    <dsp:sp modelId="{465EEB35-1EAF-4CE7-B52D-4A77C90226E4}">
      <dsp:nvSpPr>
        <dsp:cNvPr id="0" name=""/>
        <dsp:cNvSpPr/>
      </dsp:nvSpPr>
      <dsp:spPr>
        <a:xfrm>
          <a:off x="7942016" y="477799"/>
          <a:ext cx="2151763" cy="1291058"/>
        </a:xfrm>
        <a:prstGeom prst="rect">
          <a:avLst/>
        </a:prstGeom>
        <a:solidFill>
          <a:schemeClr val="accent5">
            <a:hueOff val="-2896518"/>
            <a:satOff val="-7465"/>
            <a:lumOff val="-50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Exploratory Data Analysis</a:t>
          </a:r>
        </a:p>
      </dsp:txBody>
      <dsp:txXfrm>
        <a:off x="7942016" y="477799"/>
        <a:ext cx="2151763" cy="1291058"/>
      </dsp:txXfrm>
    </dsp:sp>
    <dsp:sp modelId="{C63788EB-C5EC-4034-92CE-8E2C89E154F8}">
      <dsp:nvSpPr>
        <dsp:cNvPr id="0" name=""/>
        <dsp:cNvSpPr/>
      </dsp:nvSpPr>
      <dsp:spPr>
        <a:xfrm>
          <a:off x="2151972" y="2863572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71752" y="2906817"/>
        <a:ext cx="24745" cy="4949"/>
      </dsp:txXfrm>
    </dsp:sp>
    <dsp:sp modelId="{2D277634-450A-4309-87C5-6D918A9C89A4}">
      <dsp:nvSpPr>
        <dsp:cNvPr id="0" name=""/>
        <dsp:cNvSpPr/>
      </dsp:nvSpPr>
      <dsp:spPr>
        <a:xfrm>
          <a:off x="2008" y="2263763"/>
          <a:ext cx="2151763" cy="1291058"/>
        </a:xfrm>
        <a:prstGeom prst="rect">
          <a:avLst/>
        </a:prstGeom>
        <a:solidFill>
          <a:schemeClr val="accent5">
            <a:hueOff val="-3862025"/>
            <a:satOff val="-9954"/>
            <a:lumOff val="-6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Pre-processing</a:t>
          </a:r>
        </a:p>
      </dsp:txBody>
      <dsp:txXfrm>
        <a:off x="2008" y="2263763"/>
        <a:ext cx="2151763" cy="1291058"/>
      </dsp:txXfrm>
    </dsp:sp>
    <dsp:sp modelId="{4E40D15A-F352-44B0-98BE-4BBD278573DA}">
      <dsp:nvSpPr>
        <dsp:cNvPr id="0" name=""/>
        <dsp:cNvSpPr/>
      </dsp:nvSpPr>
      <dsp:spPr>
        <a:xfrm>
          <a:off x="4798641" y="2863572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-5632119"/>
              <a:satOff val="-14516"/>
              <a:lumOff val="-980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18421" y="2906817"/>
        <a:ext cx="24745" cy="4949"/>
      </dsp:txXfrm>
    </dsp:sp>
    <dsp:sp modelId="{0DD1A7F4-877F-4B55-B6BD-B177068A8532}">
      <dsp:nvSpPr>
        <dsp:cNvPr id="0" name=""/>
        <dsp:cNvSpPr/>
      </dsp:nvSpPr>
      <dsp:spPr>
        <a:xfrm>
          <a:off x="2648678" y="2263763"/>
          <a:ext cx="2151763" cy="1291058"/>
        </a:xfrm>
        <a:prstGeom prst="rect">
          <a:avLst/>
        </a:prstGeom>
        <a:solidFill>
          <a:schemeClr val="accent5">
            <a:hueOff val="-4827531"/>
            <a:satOff val="-12442"/>
            <a:lumOff val="-84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Splitting the  Data</a:t>
          </a:r>
        </a:p>
      </dsp:txBody>
      <dsp:txXfrm>
        <a:off x="2648678" y="2263763"/>
        <a:ext cx="2151763" cy="1291058"/>
      </dsp:txXfrm>
    </dsp:sp>
    <dsp:sp modelId="{CF5FBE07-F20D-4FE5-836D-B16C9D40EDC3}">
      <dsp:nvSpPr>
        <dsp:cNvPr id="0" name=""/>
        <dsp:cNvSpPr/>
      </dsp:nvSpPr>
      <dsp:spPr>
        <a:xfrm>
          <a:off x="7445310" y="2863572"/>
          <a:ext cx="4643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305" y="45720"/>
              </a:lnTo>
            </a:path>
          </a:pathLst>
        </a:custGeom>
        <a:noFill/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665091" y="2906817"/>
        <a:ext cx="24745" cy="4949"/>
      </dsp:txXfrm>
    </dsp:sp>
    <dsp:sp modelId="{21A3FEEE-639D-4D2B-B8B4-7086F2F370C9}">
      <dsp:nvSpPr>
        <dsp:cNvPr id="0" name=""/>
        <dsp:cNvSpPr/>
      </dsp:nvSpPr>
      <dsp:spPr>
        <a:xfrm>
          <a:off x="5295347" y="2263763"/>
          <a:ext cx="2151763" cy="1291058"/>
        </a:xfrm>
        <a:prstGeom prst="rect">
          <a:avLst/>
        </a:prstGeom>
        <a:solidFill>
          <a:schemeClr val="accent5">
            <a:hueOff val="-5793037"/>
            <a:satOff val="-14931"/>
            <a:lumOff val="-100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Training Models to Predict Crime Type [Primary type of Crime]</a:t>
          </a:r>
        </a:p>
      </dsp:txBody>
      <dsp:txXfrm>
        <a:off x="5295347" y="2263763"/>
        <a:ext cx="2151763" cy="1291058"/>
      </dsp:txXfrm>
    </dsp:sp>
    <dsp:sp modelId="{8E043F51-3742-4269-B0AB-9090E70D1D92}">
      <dsp:nvSpPr>
        <dsp:cNvPr id="0" name=""/>
        <dsp:cNvSpPr/>
      </dsp:nvSpPr>
      <dsp:spPr>
        <a:xfrm>
          <a:off x="7942016" y="2263763"/>
          <a:ext cx="2151763" cy="129105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38" tIns="110676" rIns="105438" bIns="11067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Assess the results </a:t>
          </a:r>
        </a:p>
      </dsp:txBody>
      <dsp:txXfrm>
        <a:off x="7942016" y="2263763"/>
        <a:ext cx="2151763" cy="12910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88AB6-CBCB-4884-AB9D-ADE8AC7AE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9651A-365E-435F-90FD-F381E0E35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3D267-F6B4-47EB-A56D-A0D6DBDED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49F9E-9129-42A1-8498-B76E9EA5B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59C71-D5D8-4E47-80C5-BD5CF1F40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4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6C325-41C9-4811-BFF4-A5C04031C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D92DE3-C569-4F69-86D6-01965A0A0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E29CD-31F8-4E8F-B5AC-865F407E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3F1FB-AA1C-41A8-994D-4C4F855F2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B91D7-8275-46B2-8A36-033FD28D4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9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47E128-3CD3-40B8-8740-6BA959922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F0ADA-CAF4-4B2B-A7BA-2EEA69D7C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C6AF8-5E38-4586-9940-3E8CE2577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BFE62-3214-4E09-A7D3-0EBB05A1E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3E1D6-1206-4DA7-BA1B-FBF6E7C6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23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7CFE6-442C-4940-9233-1BD114552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DFC23-F34D-42A4-9082-D9B4D3D6F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E7F24-4686-43D2-84AC-3B9A7873C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DD745-2C0F-4756-BBDB-C8E9DBE4D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12F51-2E64-449C-828F-83052DDC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86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E95CE-6E7D-4EF3-95DE-8D98926B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2A55F-3E2F-45A6-B3EF-6C5C4BFC9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89A23-1276-4106-BA6E-3B6E0B222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C10B3-858E-4C8F-8A21-5B1DD1853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79302-BDE4-4488-A8B6-4EEABEED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74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B4BB9-C0DF-434D-95F8-F360F24E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25A17-C079-4CE5-9D8E-0B405294F4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FAF6D-1F86-4C95-A7C7-D6C63C6E5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BE086-DDC4-43D2-AE8A-F0AFE38F8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9740A-FFF9-4346-BB7B-CD669EF3F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EF924-DEB2-46F2-90B6-42622565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16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6BAC-1F50-4E8C-AA24-A6F4D32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3CFAA-F041-4F25-99F0-CAED9BEBE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A37FCC-AD7D-4881-A940-74EA7D56C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84628B-8E56-4B01-9EF7-DD442ED23C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ACA685-9DC3-4A96-8102-4F6C846E74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8C1367-7926-407A-9D9F-46F0A4158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FDF1A-B58C-4331-8CAE-3B270CDC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BC02A-6D48-4E0C-BC9A-19990BC1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0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FC656-BA5A-4EFB-8FC1-D13EDEB78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DE2F5B-4465-4E25-9FBC-66D963972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C396B-EABA-450A-88B9-F517A81F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582DA5-9491-46D1-8AEE-B67CB30E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8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919598-4AED-480F-835C-D47A201CD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911D53-64D2-4CE8-8ED6-DE45BDC3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CE61-3752-42E0-9EA2-FA22F6277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101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D1A6-28A6-4C2D-AD02-3E22C168D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9143-1355-4948-ABBB-A7A3E1B7E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4BD23-9866-4A0D-99E0-372811D04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46082-ED11-4EF6-8D11-87503A1EC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D0CF5-D0B8-4E4E-80C5-02E35B3BE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6AFCB-D18D-4C26-A755-53B52559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5628-3909-4C0A-8C96-51B1EAEF2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058CD7-0D75-499B-86FD-6CB36FFC5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A569FB-DD6E-4F3A-9BF3-4342A363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0986A-8CDD-4E06-8E02-0AE8F9195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90390-4ABA-4336-A9B5-685EB97D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9928D-D4BC-4F74-B414-897E4A037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5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396A66-2134-49A5-A498-B6827CA3A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31058-6A7B-4BE3-BDEA-E4E14167C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DE415-1C67-4ED5-8F51-DB89B48BA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4DB60-D49A-4F8E-AD0E-CFE51399646E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E17A3-C639-4F8D-956E-012B4CA8F7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3B2A2-4949-463C-AAAB-E786FEC16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F5657-A00C-4D52-A1A6-7ADC223A3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D8C585-AF91-452B-B060-E039E1F4F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8A7208C-45C1-430E-B3E9-6CC698A1CC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6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48"/>
    </mc:Choice>
    <mc:Fallback>
      <p:transition spd="slow" advTm="14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4A130CA-991E-4C92-A494-EB7D8666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C3C749F-9A26-4B1E-BC2E-572D03DF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8D51C6-1188-49B8-B829-31D2C2813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456BA586-8922-4113-BD35-BBF1EB1A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909" y="5272381"/>
            <a:ext cx="3171238" cy="1585619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61739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23102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DE0235-DAA6-4D39-B01E-328FA8134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683" y="2721789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Thank You</a:t>
            </a:r>
            <a:b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&amp;</a:t>
            </a:r>
            <a:b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Stay Safe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6893B1A7-59F4-49DB-AAE2-8F04943183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79772" y="933753"/>
            <a:ext cx="4990494" cy="499049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E92A98-570E-4979-B4FF-9EADD45182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54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70"/>
    </mc:Choice>
    <mc:Fallback>
      <p:transition spd="slow" advTm="17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E945E29B-B971-41C6-A57B-B29BBB108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4C76015D-CFEA-4204-9A50-352560FFC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7325C43C-72B5-4DC9-B386-90859B58B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5AD9A4-5AF5-48C4-BC2A-635316433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AF4A3D62-D56C-4A32-8C75-100D383EC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E1F47E4-066D-4C27-98C8-B2B2C7BAB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38772"/>
            <a:ext cx="12192000" cy="39804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7933E-9B1A-4839-9227-FD6447ED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0505"/>
            <a:ext cx="10515600" cy="935025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tx2"/>
                </a:solidFill>
              </a:rPr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FC5EE-E6C3-4CB7-BD32-F79676A46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4952" y="3012928"/>
            <a:ext cx="7422096" cy="210944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Project Goal – Exploring the data to bring out meaningful and useful trends in Chicago crime data and predicting the crime type based on other features of that crime.</a:t>
            </a:r>
          </a:p>
          <a:p>
            <a:r>
              <a:rPr lang="en-US" sz="1800" dirty="0">
                <a:solidFill>
                  <a:schemeClr val="tx2"/>
                </a:solidFill>
              </a:rPr>
              <a:t>Things done in past three deliverables: Data extraction &amp; cleaning, Handling null values, Data wrangling, Feature selection and predicting whether Arrest was made or not were done.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763CD1A4-9CAB-4FDB-BDD5-A7FB80A0F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85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7611"/>
    </mc:Choice>
    <mc:Fallback>
      <p:transition spd="slow" advTm="97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0928A03B-91F6-411C-B9BC-03A4B8A3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59702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85BAA-6420-4981-AA49-27706700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88894"/>
            <a:ext cx="10306520" cy="88073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Project Workflow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8516D47-DED5-4C14-B8E7-0B604FF637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1402884"/>
              </p:ext>
            </p:extLst>
          </p:nvPr>
        </p:nvGraphicFramePr>
        <p:xfrm>
          <a:off x="1047280" y="2189664"/>
          <a:ext cx="10095789" cy="4032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A5273CC-151B-401F-AD1B-7840B305E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369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59"/>
    </mc:Choice>
    <mc:Fallback>
      <p:transition spd="slow" advTm="172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0019-9383-4AA0-9C5C-BABF9CE7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US" dirty="0"/>
              <a:t>New improvements in Final Deliverable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74436-4DDA-47DC-9CFF-157DE2DD5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In this deliverable I have worked on predicting the Crime Type based on other features of crime like when and where the crime occurred etc.</a:t>
            </a:r>
          </a:p>
          <a:p>
            <a:r>
              <a:rPr lang="en-US" sz="2200">
                <a:solidFill>
                  <a:schemeClr val="bg1"/>
                </a:solidFill>
              </a:rPr>
              <a:t>I used three different models -</a:t>
            </a:r>
          </a:p>
          <a:p>
            <a:r>
              <a:rPr lang="en-US" sz="2200">
                <a:solidFill>
                  <a:schemeClr val="bg1"/>
                </a:solidFill>
              </a:rPr>
              <a:t>1) RandomForestClassifier</a:t>
            </a:r>
          </a:p>
          <a:p>
            <a:r>
              <a:rPr lang="en-US" sz="2200">
                <a:solidFill>
                  <a:schemeClr val="bg1"/>
                </a:solidFill>
              </a:rPr>
              <a:t>2) Multi-layer Perceptron classifier Neural Network</a:t>
            </a:r>
          </a:p>
          <a:p>
            <a:r>
              <a:rPr lang="en-US" sz="2200">
                <a:solidFill>
                  <a:schemeClr val="bg1"/>
                </a:solidFill>
              </a:rPr>
              <a:t>3) KNeighborsClassifier</a:t>
            </a:r>
          </a:p>
          <a:p>
            <a:r>
              <a:rPr lang="en-US" sz="2200">
                <a:solidFill>
                  <a:schemeClr val="bg1"/>
                </a:solidFill>
              </a:rPr>
              <a:t>Finally I included all three models in a voting classifier for better results building voting ensemble model</a:t>
            </a:r>
          </a:p>
          <a:p>
            <a:endParaRPr lang="en-US" sz="2200">
              <a:solidFill>
                <a:schemeClr val="bg1"/>
              </a:solidFill>
            </a:endParaRPr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73AE8CE8-7151-44A9-925C-99FB42FE8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1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3211"/>
    </mc:Choice>
    <mc:Fallback>
      <p:transition spd="slow" advTm="113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2FE5-B052-4CC1-BF9C-D5E915E4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420" y="2672751"/>
            <a:ext cx="4399093" cy="1325563"/>
          </a:xfrm>
        </p:spPr>
        <p:txBody>
          <a:bodyPr>
            <a:normAutofit/>
          </a:bodyPr>
          <a:lstStyle/>
          <a:p>
            <a:r>
              <a:rPr lang="en-US" sz="3400" dirty="0" err="1"/>
              <a:t>RandomForestClassifier</a:t>
            </a:r>
            <a:endParaRPr lang="en-US" sz="3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7DF5E669-8A4B-4AD4-AA84-AB8522A8B0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5" t="-13219" r="-5924" b="-5573"/>
          <a:stretch/>
        </p:blipFill>
        <p:spPr>
          <a:xfrm>
            <a:off x="7187612" y="203753"/>
            <a:ext cx="4622051" cy="313178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DC47B04-7BE0-4F59-AED1-4C84BE701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0644"/>
          <a:stretch/>
        </p:blipFill>
        <p:spPr bwMode="auto">
          <a:xfrm>
            <a:off x="7187612" y="3645254"/>
            <a:ext cx="4622052" cy="2727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F69EFBFA-71AF-4442-BAC9-C65C0C573C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26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1920"/>
    </mc:Choice>
    <mc:Fallback>
      <p:transition spd="slow" advTm="211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2FE5-B052-4CC1-BF9C-D5E915E4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408" y="2672752"/>
            <a:ext cx="4399093" cy="1325563"/>
          </a:xfrm>
        </p:spPr>
        <p:txBody>
          <a:bodyPr>
            <a:normAutofit/>
          </a:bodyPr>
          <a:lstStyle/>
          <a:p>
            <a:r>
              <a:rPr lang="en-US" dirty="0" err="1"/>
              <a:t>MLPClassifier</a:t>
            </a:r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20F53935-03A5-4669-B5AD-100B55FF7A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8" t="6562" r="38" b="-1000"/>
          <a:stretch/>
        </p:blipFill>
        <p:spPr>
          <a:xfrm>
            <a:off x="7017026" y="377688"/>
            <a:ext cx="4795631" cy="29578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4C9556-5A8C-4084-9DC3-481CCC7A3F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001" b="2"/>
          <a:stretch/>
        </p:blipFill>
        <p:spPr>
          <a:xfrm>
            <a:off x="6793395" y="3335535"/>
            <a:ext cx="5019261" cy="310860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461C33B-6D96-483B-9DBE-B734E3ECB6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20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0136"/>
    </mc:Choice>
    <mc:Fallback>
      <p:transition spd="slow" advTm="10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2FE5-B052-4CC1-BF9C-D5E915E4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60" y="2766218"/>
            <a:ext cx="4399093" cy="1325563"/>
          </a:xfrm>
        </p:spPr>
        <p:txBody>
          <a:bodyPr>
            <a:normAutofit/>
          </a:bodyPr>
          <a:lstStyle/>
          <a:p>
            <a:r>
              <a:rPr lang="en-US" sz="3700" dirty="0" err="1"/>
              <a:t>KNeighborsClassifier</a:t>
            </a:r>
            <a:endParaRPr lang="en-US" sz="37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E7EF04-BE52-4740-932B-975460A1E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509" y="412474"/>
            <a:ext cx="4537432" cy="2923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A52BE7-7F14-494C-99B0-B4374F3E1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531" y="3508513"/>
            <a:ext cx="4835387" cy="330973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A0C01C-09FE-41EF-BA8D-0F8FE6995E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48198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71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1625"/>
    </mc:Choice>
    <mc:Fallback>
      <p:transition spd="slow" advTm="51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72FE5-B052-4CC1-BF9C-D5E915E4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399093" cy="1325563"/>
          </a:xfrm>
        </p:spPr>
        <p:txBody>
          <a:bodyPr>
            <a:normAutofit/>
          </a:bodyPr>
          <a:lstStyle/>
          <a:p>
            <a:r>
              <a:rPr lang="en-US"/>
              <a:t>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EB40-2F90-42ED-9851-39BFA7E16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4" y="2871982"/>
            <a:ext cx="4399094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By using ensemble voting classifier,  after including all three models for better prediction and the results were like this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8547DD-C1A4-4EA3-9648-0F8874E96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1421" y="129210"/>
            <a:ext cx="4507520" cy="29867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5604BF-8490-4691-BF28-F2BB3D730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5443" y="3309730"/>
            <a:ext cx="4484139" cy="348366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CBC158-0AE3-4D74-834B-FD6EF05E5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42299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61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5597"/>
    </mc:Choice>
    <mc:Fallback>
      <p:transition spd="slow" advTm="95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CBE9D-2E81-4949-A84E-E2706E2D6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89ED670-4B3F-4C67-9420-6E70B4295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r>
              <a:rPr lang="en-US" sz="2400" dirty="0"/>
              <a:t>All three models were working well in predicting the crime type based on other features of that crime even though </a:t>
            </a:r>
            <a:r>
              <a:rPr lang="en-US" sz="2400" dirty="0" err="1"/>
              <a:t>RandomForestClassifier</a:t>
            </a:r>
            <a:r>
              <a:rPr lang="en-US" sz="2400" dirty="0"/>
              <a:t> is best among them</a:t>
            </a:r>
          </a:p>
          <a:p>
            <a:r>
              <a:rPr lang="en-US" sz="2400" dirty="0"/>
              <a:t>By using Voting Classifier we should get best results as it ensembles all three models to get better predictions. But I got better results by using </a:t>
            </a:r>
            <a:r>
              <a:rPr lang="en-US" sz="2400" dirty="0" err="1"/>
              <a:t>RandomForestClassifier</a:t>
            </a:r>
            <a:r>
              <a:rPr lang="en-US" sz="2400" dirty="0"/>
              <a:t> alone [I think it’s because of the sample size that I am using]</a:t>
            </a:r>
          </a:p>
          <a:p>
            <a:endParaRPr lang="en-US" sz="2400" dirty="0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507D2DE3-A2FC-410D-97BD-07EA420D0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01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0922"/>
    </mc:Choice>
    <mc:Fallback>
      <p:transition spd="slow" advTm="80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263</Words>
  <Application>Microsoft Office PowerPoint</Application>
  <PresentationFormat>Widescreen</PresentationFormat>
  <Paragraphs>28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Quick Recap</vt:lpstr>
      <vt:lpstr>Project Workflow</vt:lpstr>
      <vt:lpstr>New improvements in Final Deliverable</vt:lpstr>
      <vt:lpstr>RandomForestClassifier</vt:lpstr>
      <vt:lpstr>MLPClassifier</vt:lpstr>
      <vt:lpstr>KNeighborsClassifier</vt:lpstr>
      <vt:lpstr>Final Model</vt:lpstr>
      <vt:lpstr>Conclusion</vt:lpstr>
      <vt:lpstr>Thank You &amp; Stay Safe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saivinay pabbisetty</dc:creator>
  <cp:lastModifiedBy>saivinay pabbisetty</cp:lastModifiedBy>
  <cp:revision>4</cp:revision>
  <dcterms:created xsi:type="dcterms:W3CDTF">2020-05-15T23:56:19Z</dcterms:created>
  <dcterms:modified xsi:type="dcterms:W3CDTF">2020-05-16T01:41:38Z</dcterms:modified>
</cp:coreProperties>
</file>